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12192000"/>
  <p:notesSz cx="6985000" cy="92837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79" userDrawn="1">
          <p15:clr>
            <a:srgbClr val="A4A3A4"/>
          </p15:clr>
        </p15:guide>
        <p15:guide id="2" orient="horz" pos="3840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orient="horz" pos="2347" userDrawn="1">
          <p15:clr>
            <a:srgbClr val="A4A3A4"/>
          </p15:clr>
        </p15:guide>
        <p15:guide id="5" orient="horz" pos="1579" userDrawn="1">
          <p15:clr>
            <a:srgbClr val="A4A3A4"/>
          </p15:clr>
        </p15:guide>
        <p15:guide id="6" orient="horz" pos="772" userDrawn="1">
          <p15:clr>
            <a:srgbClr val="A4A3A4"/>
          </p15:clr>
        </p15:guide>
        <p15:guide id="7" orient="horz" pos="4604" userDrawn="1">
          <p15:clr>
            <a:srgbClr val="A4A3A4"/>
          </p15:clr>
        </p15:guide>
        <p15:guide id="8" orient="horz" pos="5376" userDrawn="1">
          <p15:clr>
            <a:srgbClr val="A4A3A4"/>
          </p15:clr>
        </p15:guide>
        <p15:guide id="9" orient="horz" pos="6144" userDrawn="1">
          <p15:clr>
            <a:srgbClr val="A4A3A4"/>
          </p15:clr>
        </p15:guide>
        <p15:guide id="10" orient="horz" pos="6905" userDrawn="1">
          <p15:clr>
            <a:srgbClr val="A4A3A4"/>
          </p15:clr>
        </p15:guide>
        <p15:guide id="11" pos="1890" userDrawn="1">
          <p15:clr>
            <a:srgbClr val="A4A3A4"/>
          </p15:clr>
        </p15:guide>
        <p15:guide id="12" pos="1620" userDrawn="1">
          <p15:clr>
            <a:srgbClr val="A4A3A4"/>
          </p15:clr>
        </p15:guide>
        <p15:guide id="13" pos="1349" userDrawn="1">
          <p15:clr>
            <a:srgbClr val="A4A3A4"/>
          </p15:clr>
        </p15:guide>
        <p15:guide id="14" pos="1080" userDrawn="1">
          <p15:clr>
            <a:srgbClr val="A4A3A4"/>
          </p15:clr>
        </p15:guide>
        <p15:guide id="15" pos="809" userDrawn="1">
          <p15:clr>
            <a:srgbClr val="A4A3A4"/>
          </p15:clr>
        </p15:guide>
        <p15:guide id="16" pos="540" userDrawn="1">
          <p15:clr>
            <a:srgbClr val="A4A3A4"/>
          </p15:clr>
        </p15:guide>
        <p15:guide id="17" pos="269" userDrawn="1">
          <p15:clr>
            <a:srgbClr val="A4A3A4"/>
          </p15:clr>
        </p15:guide>
        <p15:guide id="18" pos="2430" userDrawn="1">
          <p15:clr>
            <a:srgbClr val="A4A3A4"/>
          </p15:clr>
        </p15:guide>
        <p15:guide id="19" pos="2699" userDrawn="1">
          <p15:clr>
            <a:srgbClr val="A4A3A4"/>
          </p15:clr>
        </p15:guide>
        <p15:guide id="20" pos="2969" userDrawn="1">
          <p15:clr>
            <a:srgbClr val="A4A3A4"/>
          </p15:clr>
        </p15:guide>
        <p15:guide id="21" pos="3240" userDrawn="1">
          <p15:clr>
            <a:srgbClr val="A4A3A4"/>
          </p15:clr>
        </p15:guide>
        <p15:guide id="22" pos="3508" userDrawn="1">
          <p15:clr>
            <a:srgbClr val="A4A3A4"/>
          </p15:clr>
        </p15:guide>
        <p15:guide id="23" pos="3779" userDrawn="1">
          <p15:clr>
            <a:srgbClr val="A4A3A4"/>
          </p15:clr>
        </p15:guide>
        <p15:guide id="24" pos="4049" userDrawn="1">
          <p15:clr>
            <a:srgbClr val="A4A3A4"/>
          </p15:clr>
        </p15:guide>
        <p15:guide id="25" orient="horz" pos="3797" userDrawn="1">
          <p15:clr>
            <a:srgbClr val="A4A3A4"/>
          </p15:clr>
        </p15:guide>
        <p15:guide id="26" orient="horz" pos="1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52"/>
    <a:srgbClr val="FF1163"/>
    <a:srgbClr val="C6C6C6"/>
    <a:srgbClr val="D64200"/>
    <a:srgbClr val="328537"/>
    <a:srgbClr val="157EA3"/>
    <a:srgbClr val="008556"/>
    <a:srgbClr val="FFFFFF"/>
    <a:srgbClr val="DB0B52"/>
    <a:srgbClr val="FB779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6327" autoAdjust="0"/>
  </p:normalViewPr>
  <p:slideViewPr>
    <p:cSldViewPr snapToGrid="0" snapToObjects="1">
      <p:cViewPr varScale="1">
        <p:scale>
          <a:sx n="48" d="100"/>
          <a:sy n="48" d="100"/>
        </p:scale>
        <p:origin x="2832" y="77"/>
      </p:cViewPr>
      <p:guideLst>
        <p:guide pos="2079"/>
        <p:guide orient="horz" pos="3840"/>
        <p:guide orient="horz" pos="3072"/>
        <p:guide orient="horz" pos="2347"/>
        <p:guide orient="horz" pos="1579"/>
        <p:guide orient="horz" pos="772"/>
        <p:guide orient="horz" pos="4604"/>
        <p:guide orient="horz" pos="5376"/>
        <p:guide orient="horz" pos="6144"/>
        <p:guide orient="horz" pos="6905"/>
        <p:guide pos="1890"/>
        <p:guide pos="1620"/>
        <p:guide pos="1349"/>
        <p:guide pos="1080"/>
        <p:guide pos="809"/>
        <p:guide pos="540"/>
        <p:guide pos="269"/>
        <p:guide pos="2430"/>
        <p:guide pos="2699"/>
        <p:guide pos="2969"/>
        <p:guide pos="3240"/>
        <p:guide pos="3508"/>
        <p:guide pos="3779"/>
        <p:guide pos="4049"/>
        <p:guide orient="horz" pos="3797"/>
        <p:guide orient="horz" pos="1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13/11/2024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1438" y="1160463"/>
            <a:ext cx="176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8CBE3C-F457-0C92-BC2C-6FCE857DC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9791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44" imgH="446" progId="TCLayout.ActiveDocument.1">
                  <p:embed/>
                </p:oleObj>
              </mc:Choice>
              <mc:Fallback>
                <p:oleObj name="Diapositiva think-cell" r:id="rId3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>
            <a:extLst>
              <a:ext uri="{FF2B5EF4-FFF2-40B4-BE49-F238E27FC236}">
                <a16:creationId xmlns:a16="http://schemas.microsoft.com/office/drawing/2014/main" id="{CE9E3C4E-949F-A465-802E-283E51744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01147914"/>
              </p:ext>
            </p:extLst>
          </p:nvPr>
        </p:nvGraphicFramePr>
        <p:xfrm>
          <a:off x="893" y="2823"/>
          <a:ext cx="893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44" imgH="446" progId="TCLayout.ActiveDocument.1">
                  <p:embed/>
                </p:oleObj>
              </mc:Choice>
              <mc:Fallback>
                <p:oleObj name="Diapositiva think-cell" r:id="rId4" imgW="444" imgH="446" progId="TCLayout.ActiveDocument.1">
                  <p:embed/>
                  <p:pic>
                    <p:nvPicPr>
                      <p:cNvPr id="5" name="Oggetto 4" hidden="1">
                        <a:extLst>
                          <a:ext uri="{FF2B5EF4-FFF2-40B4-BE49-F238E27FC236}">
                            <a16:creationId xmlns:a16="http://schemas.microsoft.com/office/drawing/2014/main" id="{CE9E3C4E-949F-A465-802E-283E51744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" y="2823"/>
                        <a:ext cx="893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SIPCMContentMarking" descr="{&quot;HashCode&quot;:-75512786,&quot;Placement&quot;:&quot;Header&quot;,&quot;Top&quot;:0.0,&quot;Left&quot;:240.693619,&quot;SlideWidth&quot;:540,&quot;SlideHeight&quot;:960}">
            <a:extLst>
              <a:ext uri="{FF2B5EF4-FFF2-40B4-BE49-F238E27FC236}">
                <a16:creationId xmlns:a16="http://schemas.microsoft.com/office/drawing/2014/main" id="{95861657-958C-88A7-2AEC-14138103311A}"/>
              </a:ext>
            </a:extLst>
          </p:cNvPr>
          <p:cNvSpPr txBox="1"/>
          <p:nvPr userDrawn="1"/>
        </p:nvSpPr>
        <p:spPr>
          <a:xfrm>
            <a:off x="3056809" y="0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497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06" marR="0" indent="-508006" algn="l" defTabSz="1625620" rtl="0" eaLnBrk="1" fontAlgn="auto" latinLnBrk="0" hangingPunct="1">
        <a:lnSpc>
          <a:spcPct val="100000"/>
        </a:lnSpc>
        <a:spcBef>
          <a:spcPts val="0"/>
        </a:spcBef>
        <a:spcAft>
          <a:spcPts val="1067"/>
        </a:spcAft>
        <a:buClrTx/>
        <a:buSzTx/>
        <a:buFont typeface="Arial" panose="020B0604020202020204" pitchFamily="34" charset="0"/>
        <a:buChar char="-"/>
        <a:tabLst>
          <a:tab pos="187962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1625620" rtl="0" eaLnBrk="1" fontAlgn="auto" latinLnBrk="0" hangingPunct="1">
        <a:lnSpc>
          <a:spcPct val="100000"/>
        </a:lnSpc>
        <a:spcBef>
          <a:spcPts val="0"/>
        </a:spcBef>
        <a:spcAft>
          <a:spcPts val="1067"/>
        </a:spcAft>
        <a:buClrTx/>
        <a:buSzTx/>
        <a:buFont typeface="Lucida Grande"/>
        <a:buNone/>
        <a:tabLst>
          <a:tab pos="1879623" algn="l"/>
        </a:tabLst>
        <a:defRPr sz="32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9568" marR="0" indent="-508006" algn="l" defTabSz="1625620" rtl="0" eaLnBrk="1" fontAlgn="auto" latinLnBrk="0" hangingPunct="1">
        <a:lnSpc>
          <a:spcPct val="100000"/>
        </a:lnSpc>
        <a:spcBef>
          <a:spcPts val="0"/>
        </a:spcBef>
        <a:spcAft>
          <a:spcPts val="1067"/>
        </a:spcAft>
        <a:buClrTx/>
        <a:buSzTx/>
        <a:buFont typeface="Arial" panose="020B0604020202020204" pitchFamily="34" charset="0"/>
        <a:buChar char="-"/>
        <a:tabLst>
          <a:tab pos="187962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962391" indent="-482607" algn="l" defTabSz="1625620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Lucida Grande"/>
        <a:buChar char="-"/>
        <a:tabLst>
          <a:tab pos="187962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962391" indent="-482607" algn="l" defTabSz="1625620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Lucida Grande"/>
        <a:buChar char="-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270" userDrawn="1">
          <p15:clr>
            <a:srgbClr val="F26B43"/>
          </p15:clr>
        </p15:guide>
        <p15:guide id="4" pos="1080" userDrawn="1">
          <p15:clr>
            <a:srgbClr val="F26B43"/>
          </p15:clr>
        </p15:guide>
        <p15:guide id="5" pos="540" userDrawn="1">
          <p15:clr>
            <a:srgbClr val="F26B43"/>
          </p15:clr>
        </p15:guide>
        <p15:guide id="6" pos="809" userDrawn="1">
          <p15:clr>
            <a:srgbClr val="F26B43"/>
          </p15:clr>
        </p15:guide>
        <p15:guide id="7" pos="1349" userDrawn="1">
          <p15:clr>
            <a:srgbClr val="F26B43"/>
          </p15:clr>
        </p15:guide>
        <p15:guide id="8" pos="1620" userDrawn="1">
          <p15:clr>
            <a:srgbClr val="F26B43"/>
          </p15:clr>
        </p15:guide>
        <p15:guide id="9" pos="1890" userDrawn="1">
          <p15:clr>
            <a:srgbClr val="F26B43"/>
          </p15:clr>
        </p15:guide>
        <p15:guide id="10" pos="2430" userDrawn="1">
          <p15:clr>
            <a:srgbClr val="F26B43"/>
          </p15:clr>
        </p15:guide>
        <p15:guide id="11" pos="2699" userDrawn="1">
          <p15:clr>
            <a:srgbClr val="F26B43"/>
          </p15:clr>
        </p15:guide>
        <p15:guide id="12" pos="2969" userDrawn="1">
          <p15:clr>
            <a:srgbClr val="F26B43"/>
          </p15:clr>
        </p15:guide>
        <p15:guide id="13" pos="3238" userDrawn="1">
          <p15:clr>
            <a:srgbClr val="F26B43"/>
          </p15:clr>
        </p15:guide>
        <p15:guide id="14" pos="3508" userDrawn="1">
          <p15:clr>
            <a:srgbClr val="F26B43"/>
          </p15:clr>
        </p15:guide>
        <p15:guide id="15" pos="3779" userDrawn="1">
          <p15:clr>
            <a:srgbClr val="F26B43"/>
          </p15:clr>
        </p15:guide>
        <p15:guide id="16" pos="4048" userDrawn="1">
          <p15:clr>
            <a:srgbClr val="F26B43"/>
          </p15:clr>
        </p15:guide>
        <p15:guide id="17" orient="horz" pos="3072" userDrawn="1">
          <p15:clr>
            <a:srgbClr val="F26B43"/>
          </p15:clr>
        </p15:guide>
        <p15:guide id="18" orient="horz" pos="2304" userDrawn="1">
          <p15:clr>
            <a:srgbClr val="F26B43"/>
          </p15:clr>
        </p15:guide>
        <p15:guide id="19" orient="horz" pos="1536" userDrawn="1">
          <p15:clr>
            <a:srgbClr val="F26B43"/>
          </p15:clr>
        </p15:guide>
        <p15:guide id="20" orient="horz" pos="772" userDrawn="1">
          <p15:clr>
            <a:srgbClr val="F26B43"/>
          </p15:clr>
        </p15:guide>
        <p15:guide id="21" orient="horz" pos="4604" userDrawn="1">
          <p15:clr>
            <a:srgbClr val="F26B43"/>
          </p15:clr>
        </p15:guide>
        <p15:guide id="22" orient="horz" pos="5372" userDrawn="1">
          <p15:clr>
            <a:srgbClr val="F26B43"/>
          </p15:clr>
        </p15:guide>
        <p15:guide id="23" orient="horz" pos="6140" userDrawn="1">
          <p15:clr>
            <a:srgbClr val="F26B43"/>
          </p15:clr>
        </p15:guide>
        <p15:guide id="24" orient="horz" pos="69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ggetto 11" hidden="1">
            <a:extLst>
              <a:ext uri="{FF2B5EF4-FFF2-40B4-BE49-F238E27FC236}">
                <a16:creationId xmlns:a16="http://schemas.microsoft.com/office/drawing/2014/main" id="{91EEAB20-EDAE-F3C6-A29E-BAA5C11CE2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7561247"/>
              </p:ext>
            </p:extLst>
          </p:nvPr>
        </p:nvGraphicFramePr>
        <p:xfrm>
          <a:off x="-7405510" y="2823"/>
          <a:ext cx="2823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44" imgH="446" progId="TCLayout.ActiveDocument.1">
                  <p:embed/>
                </p:oleObj>
              </mc:Choice>
              <mc:Fallback>
                <p:oleObj name="Diapositiva think-cell" r:id="rId3" imgW="444" imgH="446" progId="TCLayout.ActiveDocument.1">
                  <p:embed/>
                  <p:pic>
                    <p:nvPicPr>
                      <p:cNvPr id="12" name="Oggetto 11" hidden="1">
                        <a:extLst>
                          <a:ext uri="{FF2B5EF4-FFF2-40B4-BE49-F238E27FC236}">
                            <a16:creationId xmlns:a16="http://schemas.microsoft.com/office/drawing/2014/main" id="{91EEAB20-EDAE-F3C6-A29E-BAA5C11CE2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405510" y="2823"/>
                        <a:ext cx="2823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 descr="Immagine che contiene rosso, logo, Elementi grafici, design&#10;&#10;Descrizione generata automaticamente">
            <a:extLst>
              <a:ext uri="{FF2B5EF4-FFF2-40B4-BE49-F238E27FC236}">
                <a16:creationId xmlns:a16="http://schemas.microsoft.com/office/drawing/2014/main" id="{C1E438E0-A644-83F4-7E4A-1CAD8EA9C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5" y="11277486"/>
            <a:ext cx="720000" cy="720000"/>
          </a:xfrm>
          <a:prstGeom prst="rect">
            <a:avLst/>
          </a:prstGeom>
        </p:spPr>
      </p:pic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8703BBD-794A-2703-2A5E-429181480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57" y="11277486"/>
            <a:ext cx="720000" cy="720000"/>
          </a:xfrm>
          <a:prstGeom prst="rect">
            <a:avLst/>
          </a:prstGeom>
        </p:spPr>
      </p:pic>
      <p:pic>
        <p:nvPicPr>
          <p:cNvPr id="14" name="Imagen 2">
            <a:extLst>
              <a:ext uri="{FF2B5EF4-FFF2-40B4-BE49-F238E27FC236}">
                <a16:creationId xmlns:a16="http://schemas.microsoft.com/office/drawing/2014/main" id="{6454E7FA-BFEA-966F-2B3F-47DFAEABA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40" y="11413058"/>
            <a:ext cx="1190625" cy="43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5B9B5B64-109F-F170-2447-15A894CE4263}"/>
              </a:ext>
            </a:extLst>
          </p:cNvPr>
          <p:cNvGrpSpPr/>
          <p:nvPr/>
        </p:nvGrpSpPr>
        <p:grpSpPr>
          <a:xfrm>
            <a:off x="0" y="2404714"/>
            <a:ext cx="6858001" cy="2928937"/>
            <a:chOff x="0" y="1706880"/>
            <a:chExt cx="6858001" cy="2928937"/>
          </a:xfrm>
        </p:grpSpPr>
        <p:pic>
          <p:nvPicPr>
            <p:cNvPr id="4" name="Immagine 3" descr="Immagine che contiene esterni&#10;&#10;Descrizione generata automaticamente">
              <a:extLst>
                <a:ext uri="{FF2B5EF4-FFF2-40B4-BE49-F238E27FC236}">
                  <a16:creationId xmlns:a16="http://schemas.microsoft.com/office/drawing/2014/main" id="{A60FBAC4-208E-8915-4CA5-6E2897563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7998"/>
            <a:stretch/>
          </p:blipFill>
          <p:spPr bwMode="auto">
            <a:xfrm>
              <a:off x="0" y="1715452"/>
              <a:ext cx="6858001" cy="29203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제목 1">
              <a:extLst>
                <a:ext uri="{FF2B5EF4-FFF2-40B4-BE49-F238E27FC236}">
                  <a16:creationId xmlns:a16="http://schemas.microsoft.com/office/drawing/2014/main" id="{B95DAFBA-2064-B08E-8719-3FEEC32DD639}"/>
                </a:ext>
              </a:extLst>
            </p:cNvPr>
            <p:cNvSpPr txBox="1">
              <a:spLocks/>
            </p:cNvSpPr>
            <p:nvPr/>
          </p:nvSpPr>
          <p:spPr>
            <a:xfrm>
              <a:off x="1510665" y="1824333"/>
              <a:ext cx="3117215" cy="556260"/>
            </a:xfrm>
            <a:prstGeom prst="rect">
              <a:avLst/>
            </a:prstGeom>
          </p:spPr>
          <p:txBody>
            <a:bodyPr vert="horz" wrap="square" lIns="162560" tIns="81280" rIns="162560" bIns="81280" rtlCol="0" anchor="b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#EnergiePerLaScuola</a:t>
              </a:r>
              <a:endParaRPr lang="it-I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제목 1">
              <a:extLst>
                <a:ext uri="{FF2B5EF4-FFF2-40B4-BE49-F238E27FC236}">
                  <a16:creationId xmlns:a16="http://schemas.microsoft.com/office/drawing/2014/main" id="{91129F51-2826-6364-5B53-2816FB3088CD}"/>
                </a:ext>
              </a:extLst>
            </p:cNvPr>
            <p:cNvSpPr txBox="1">
              <a:spLocks/>
            </p:cNvSpPr>
            <p:nvPr/>
          </p:nvSpPr>
          <p:spPr>
            <a:xfrm>
              <a:off x="290705" y="2665873"/>
              <a:ext cx="4107815" cy="1568450"/>
            </a:xfrm>
            <a:prstGeom prst="rect">
              <a:avLst/>
            </a:prstGeom>
          </p:spPr>
          <p:txBody>
            <a:bodyPr vert="horz" wrap="square" lIns="162560" tIns="81280" rIns="162560" bIns="81280" rtlCol="0" anchor="b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Percorso di orientamento per la formazione specialistica del comparto elettrico finalizzata all’occupazione nelle imprese dell’indotto di Enel</a:t>
              </a:r>
              <a:endParaRPr lang="it-I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magine 8" descr="Immagine che contiene vestiti, Viso umano, jeans, persona&#10;&#10;Descrizione generata automaticamente">
              <a:extLst>
                <a:ext uri="{FF2B5EF4-FFF2-40B4-BE49-F238E27FC236}">
                  <a16:creationId xmlns:a16="http://schemas.microsoft.com/office/drawing/2014/main" id="{04542C50-21B0-429D-A41F-2C515A3A1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52108" y="1706880"/>
              <a:ext cx="2941320" cy="2926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magine 7">
              <a:extLst>
                <a:ext uri="{FF2B5EF4-FFF2-40B4-BE49-F238E27FC236}">
                  <a16:creationId xmlns:a16="http://schemas.microsoft.com/office/drawing/2014/main" id="{FC268AF8-3576-A5FB-E48D-3A0A90752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07" y="1901667"/>
              <a:ext cx="996698" cy="362713"/>
            </a:xfrm>
            <a:prstGeom prst="rect">
              <a:avLst/>
            </a:prstGeom>
          </p:spPr>
        </p:pic>
      </p:grpSp>
      <p:sp>
        <p:nvSpPr>
          <p:cNvPr id="17" name="Casella di testo 3">
            <a:extLst>
              <a:ext uri="{FF2B5EF4-FFF2-40B4-BE49-F238E27FC236}">
                <a16:creationId xmlns:a16="http://schemas.microsoft.com/office/drawing/2014/main" id="{003676B5-DC0C-694F-153C-8CF16DD89CDE}"/>
              </a:ext>
            </a:extLst>
          </p:cNvPr>
          <p:cNvSpPr txBox="1"/>
          <p:nvPr/>
        </p:nvSpPr>
        <p:spPr>
          <a:xfrm>
            <a:off x="0" y="162060"/>
            <a:ext cx="6858001" cy="681261"/>
          </a:xfrm>
          <a:prstGeom prst="rect">
            <a:avLst/>
          </a:prstGeom>
          <a:solidFill>
            <a:srgbClr val="FE0F6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0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 day</a:t>
            </a:r>
            <a:endParaRPr lang="it-IT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novembre 2024	h 11:00 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Aula Magna «Gabriella Pozzolini»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8F0A116F-B69B-936D-4CFF-41591F95E6E7}"/>
              </a:ext>
            </a:extLst>
          </p:cNvPr>
          <p:cNvSpPr txBox="1">
            <a:spLocks/>
          </p:cNvSpPr>
          <p:nvPr/>
        </p:nvSpPr>
        <p:spPr>
          <a:xfrm>
            <a:off x="0" y="5520272"/>
            <a:ext cx="6858001" cy="1109658"/>
          </a:xfrm>
          <a:prstGeom prst="rect">
            <a:avLst/>
          </a:prstGeom>
        </p:spPr>
        <p:txBody>
          <a:bodyPr/>
          <a:lstStyle>
            <a:lvl1pPr marL="508006" marR="0" indent="-508006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Lucida Grande"/>
              <a:buNone/>
              <a:tabLst>
                <a:tab pos="1879623" algn="l"/>
              </a:tabLst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568" marR="0" indent="-508006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2391" indent="-482607" algn="l" defTabSz="1625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 typeface="Lucida Grande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391" indent="-482607" algn="l" defTabSz="1625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 typeface="Lucida Grande"/>
              <a:buChar char="-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FE0F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per la scuola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 scolastico 2024 - 2025</a:t>
            </a:r>
            <a:endParaRPr lang="it-IT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108C2072-51E1-9E97-5102-34B9E487900F}"/>
              </a:ext>
            </a:extLst>
          </p:cNvPr>
          <p:cNvSpPr txBox="1">
            <a:spLocks/>
          </p:cNvSpPr>
          <p:nvPr/>
        </p:nvSpPr>
        <p:spPr>
          <a:xfrm>
            <a:off x="1" y="6782382"/>
            <a:ext cx="6858000" cy="4571147"/>
          </a:xfrm>
          <a:prstGeom prst="rect">
            <a:avLst/>
          </a:prstGeom>
        </p:spPr>
        <p:txBody>
          <a:bodyPr anchor="ctr"/>
          <a:lstStyle>
            <a:lvl1pPr marL="508006" marR="0" indent="-508006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Lucida Grande"/>
              <a:buNone/>
              <a:tabLst>
                <a:tab pos="1879623" algn="l"/>
              </a:tabLst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568" marR="0" indent="-508006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2391" indent="-482607" algn="l" defTabSz="1625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 typeface="Lucida Grande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391" indent="-482607" algn="l" defTabSz="1625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 typeface="Lucida Grande"/>
              <a:buChar char="-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Luca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Guerranti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Dirigente Scolastico</a:t>
            </a: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Alberto Vicinanza referente PCTO</a:t>
            </a: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b="1" dirty="0">
                <a:solidFill>
                  <a:srgbClr val="56C64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 IPSIA MARCONI:</a:t>
            </a:r>
            <a:endParaRPr lang="it-IT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Gabriella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Vajano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Prof. Gabriele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Tafi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Prof. Simone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Bogi</a:t>
            </a:r>
            <a:endParaRPr lang="it-IT" sz="1600" b="1" dirty="0">
              <a:solidFill>
                <a:srgbClr val="56C64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b="1" dirty="0">
                <a:solidFill>
                  <a:srgbClr val="56C64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 Francesco Grillo 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Enel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endParaRPr lang="it-IT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	impresa</a:t>
            </a:r>
            <a:r>
              <a:rPr lang="it-IT" sz="1600" b="1" dirty="0">
                <a:solidFill>
                  <a:srgbClr val="56C64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SAVET</a:t>
            </a: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b="1" dirty="0">
                <a:solidFill>
                  <a:srgbClr val="56C64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Istituto di formazione EcoTech</a:t>
            </a: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r>
              <a:rPr lang="it-IT" sz="1600" b="1" dirty="0">
                <a:solidFill>
                  <a:srgbClr val="56C6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it-IT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6000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265113" algn="l"/>
                <a:tab pos="1879600" algn="l"/>
              </a:tabLst>
            </a:pPr>
            <a:endParaRPr lang="it-IT" sz="1600" b="1" dirty="0">
              <a:solidFill>
                <a:srgbClr val="56C64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8942D62-7CD1-4213-D190-E0E0A79CF9B0}"/>
              </a:ext>
            </a:extLst>
          </p:cNvPr>
          <p:cNvCxnSpPr>
            <a:cxnSpLocks/>
          </p:cNvCxnSpPr>
          <p:nvPr/>
        </p:nvCxnSpPr>
        <p:spPr>
          <a:xfrm>
            <a:off x="290705" y="6629930"/>
            <a:ext cx="6276590" cy="0"/>
          </a:xfrm>
          <a:prstGeom prst="line">
            <a:avLst/>
          </a:prstGeom>
          <a:ln w="19050">
            <a:solidFill>
              <a:srgbClr val="EB0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D7B66A-5FE3-EC4D-221E-B0F4CB8149BB}"/>
              </a:ext>
            </a:extLst>
          </p:cNvPr>
          <p:cNvSpPr txBox="1"/>
          <p:nvPr/>
        </p:nvSpPr>
        <p:spPr>
          <a:xfrm>
            <a:off x="173620" y="1088024"/>
            <a:ext cx="65281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Istituto Professionale Guglielmo Marconi</a:t>
            </a:r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Siena</a:t>
            </a:r>
          </a:p>
        </p:txBody>
      </p:sp>
    </p:spTree>
    <p:extLst>
      <p:ext uri="{BB962C8B-B14F-4D97-AF65-F5344CB8AC3E}">
        <p14:creationId xmlns:p14="http://schemas.microsoft.com/office/powerpoint/2010/main" val="198504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Enel Template v2.6 [JPEG+VECTOR LOGO]">
  <a:themeElements>
    <a:clrScheme name="Enel">
      <a:dk1>
        <a:srgbClr val="000000"/>
      </a:dk1>
      <a:lt1>
        <a:srgbClr val="FFFFFF"/>
      </a:lt1>
      <a:dk2>
        <a:srgbClr val="C6C6C6"/>
      </a:dk2>
      <a:lt2>
        <a:srgbClr val="FFFFFF"/>
      </a:lt2>
      <a:accent1>
        <a:srgbClr val="E61400"/>
      </a:accent1>
      <a:accent2>
        <a:srgbClr val="0555FA"/>
      </a:accent2>
      <a:accent3>
        <a:srgbClr val="EB0051"/>
      </a:accent3>
      <a:accent4>
        <a:srgbClr val="008556"/>
      </a:accent4>
      <a:accent5>
        <a:srgbClr val="D64100"/>
      </a:accent5>
      <a:accent6>
        <a:srgbClr val="157EA3"/>
      </a:accent6>
      <a:hlink>
        <a:srgbClr val="FF4687"/>
      </a:hlink>
      <a:folHlink>
        <a:srgbClr val="32853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ello PowerPoint_ITA1" id="{7305C6FA-F25B-4473-A280-43D6957C4DFC}" vid="{A857C89F-50E8-4DBB-862D-70E1AD9E18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F1A1AB410D0B43B7C4FAD557C20CCD" ma:contentTypeVersion="2" ma:contentTypeDescription="Creare un nuovo documento." ma:contentTypeScope="" ma:versionID="be7dfe2ed0e93ce4ae27fb365e530d18">
  <xsd:schema xmlns:xsd="http://www.w3.org/2001/XMLSchema" xmlns:xs="http://www.w3.org/2001/XMLSchema" xmlns:p="http://schemas.microsoft.com/office/2006/metadata/properties" xmlns:ns2="47cfe12a-f567-48d7-a64d-316e8d47d3ef" targetNamespace="http://schemas.microsoft.com/office/2006/metadata/properties" ma:root="true" ma:fieldsID="42d5f55019faec3b83d15cadda5f8782" ns2:_="">
    <xsd:import namespace="47cfe12a-f567-48d7-a64d-316e8d47d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fe12a-f567-48d7-a64d-316e8d47d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572CE-76D1-43E0-A579-9585843A949B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47cfe12a-f567-48d7-a64d-316e8d47d3ef"/>
  </ds:schemaRefs>
</ds:datastoreItem>
</file>

<file path=customXml/itemProps2.xml><?xml version="1.0" encoding="utf-8"?>
<ds:datastoreItem xmlns:ds="http://schemas.openxmlformats.org/officeDocument/2006/customXml" ds:itemID="{E0B990BE-F952-4B5A-AF81-B204EED12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fe12a-f567-48d7-a64d-316e8d47d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009D7E-B54C-464B-8392-5CA6E2FED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588</TotalTime>
  <Words>95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2_Enel Template v2.6 [JPEG+VECTOR LOGO]</vt:lpstr>
      <vt:lpstr>Diapositiva think-cell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per la scuola</dc:title>
  <dc:creator>Mertino Gianluca (GP ITALY)</dc:creator>
  <cp:lastModifiedBy>Gabriella</cp:lastModifiedBy>
  <cp:revision>61</cp:revision>
  <dcterms:created xsi:type="dcterms:W3CDTF">2023-01-25T08:44:31Z</dcterms:created>
  <dcterms:modified xsi:type="dcterms:W3CDTF">2024-11-13T08:11:41Z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0x01010058F1A1AB410D0B43B7C4FAD557C20CCD</vt:lpwstr>
  </property>
  <property fmtid="{D5CDD505-2E9C-101B-9397-08002B2CF9AE}" pid="3" name="MSIP_Label_797ad33d-ed35-43c0-b526-22bc83c17deb_Enabled">
    <vt:lpwstr>true</vt:lpwstr>
  </property>
  <property fmtid="{D5CDD505-2E9C-101B-9397-08002B2CF9AE}" pid="4" name="MSIP_Label_797ad33d-ed35-43c0-b526-22bc83c17deb_SetDate">
    <vt:lpwstr>2023-09-26T08:42:50Z</vt:lpwstr>
  </property>
  <property fmtid="{D5CDD505-2E9C-101B-9397-08002B2CF9AE}" pid="5" name="MSIP_Label_797ad33d-ed35-43c0-b526-22bc83c17deb_Method">
    <vt:lpwstr>Standard</vt:lpwstr>
  </property>
  <property fmtid="{D5CDD505-2E9C-101B-9397-08002B2CF9AE}" pid="6" name="MSIP_Label_797ad33d-ed35-43c0-b526-22bc83c17deb_Name">
    <vt:lpwstr>797ad33d-ed35-43c0-b526-22bc83c17deb</vt:lpwstr>
  </property>
  <property fmtid="{D5CDD505-2E9C-101B-9397-08002B2CF9AE}" pid="7" name="MSIP_Label_797ad33d-ed35-43c0-b526-22bc83c17deb_SiteId">
    <vt:lpwstr>d539d4bf-5610-471a-afc2-1c76685cfefa</vt:lpwstr>
  </property>
  <property fmtid="{D5CDD505-2E9C-101B-9397-08002B2CF9AE}" pid="8" name="MSIP_Label_797ad33d-ed35-43c0-b526-22bc83c17deb_ActionId">
    <vt:lpwstr>8ff08076-3082-4f09-a2ee-6f17c869e3a5</vt:lpwstr>
  </property>
  <property fmtid="{D5CDD505-2E9C-101B-9397-08002B2CF9AE}" pid="9" name="MSIP_Label_797ad33d-ed35-43c0-b526-22bc83c17deb_ContentBits">
    <vt:lpwstr>1</vt:lpwstr>
  </property>
</Properties>
</file>